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EE-8FA3-4884-99AD-5A47FDE919B6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4E8CB-BD1E-4D4F-9928-222F2D9A0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77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E2EEE-8FA3-4884-99AD-5A47FDE919B6}" type="datetimeFigureOut">
              <a:rPr lang="zh-CN" altLang="en-US" smtClean="0"/>
              <a:t>2016/1/16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4E8CB-BD1E-4D4F-9928-222F2D9A0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5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8000" b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コイヌの単語帳</a:t>
            </a:r>
            <a:r>
              <a:rPr lang="en-US" altLang="ja-JP" sz="2400" b="0" smtClean="0">
                <a:latin typeface="DFGSNGyoSho-W5" panose="03000500010101010101" pitchFamily="66" charset="-128"/>
                <a:ea typeface="DFGSNGyoSho-W5" panose="03000500010101010101" pitchFamily="66" charset="-128"/>
              </a:rPr>
              <a:t>v2.0</a:t>
            </a:r>
            <a:endParaRPr lang="zh-CN" altLang="en-US" sz="2400" dirty="0">
              <a:latin typeface="DFGSNGyoSho-W5" panose="03000500010101010101" pitchFamily="66" charset="-128"/>
              <a:ea typeface="DFGSNGyoSho-W5" panose="03000500010101010101" pitchFamily="66" charset="-128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自転車レンタルシステム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6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質問：</a:t>
            </a:r>
            <a:r>
              <a:rPr lang="en-US" altLang="ja-JP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一日利用で、片町から卯辰山まで</a:t>
            </a:r>
            <a:r>
              <a:rPr lang="en-US" altLang="ja-JP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80</a:t>
            </a:r>
            <a:r>
              <a:rPr lang="ja-JP" altLang="en-US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分かかりました。料金はいくらですか。</a:t>
            </a:r>
            <a:endParaRPr lang="zh-TW" altLang="en-US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2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観光スポット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5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3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4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0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5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5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金沢冒険記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25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2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「金」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3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75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前田利家</a:t>
            </a:r>
            <a:endParaRPr lang="zh-CN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1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4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1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9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1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金沢の</a:t>
            </a:r>
            <a: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/>
            </a:r>
            <a:br>
              <a:rPr lang="en-US" altLang="ja-JP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食事・ホテル・温泉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5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6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豆乳を投入しま～す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1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2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ゆば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のどぐろ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新年料理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0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7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8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6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新幹線</a:t>
            </a:r>
            <a:br>
              <a:rPr lang="zh-TW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</a:br>
            <a:r>
              <a:rPr lang="zh-TW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指定席 </a:t>
            </a:r>
            <a:r>
              <a:rPr lang="en-US" altLang="zh-TW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vs </a:t>
            </a:r>
            <a:r>
              <a:rPr lang="zh-TW" altLang="en-US" sz="5400" smtClean="0">
                <a:latin typeface="A-OTF Shinsei Kaisho CBSK1 Pro" panose="02020400000000000000" pitchFamily="18" charset="-128"/>
                <a:ea typeface="A-OTF Shinsei Kaisho CBSK1 Pro" panose="02020400000000000000" pitchFamily="18" charset="-128"/>
                <a:cs typeface="+mn-cs"/>
              </a:rPr>
              <a:t>自由席</a:t>
            </a:r>
            <a:endParaRPr lang="zh-TW" altLang="en-US" sz="5400" dirty="0">
              <a:latin typeface="A-OTF Shinsei Kaisho CBSK1 Pro" panose="02020400000000000000" pitchFamily="18" charset="-128"/>
              <a:ea typeface="A-OTF Shinsei Kaisho CBSK1 Pro" panose="02020400000000000000" pitchFamily="18" charset="-128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3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3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宽屏</PresentationFormat>
  <Paragraphs>13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A-OTF Shinsei Kaisho CBSK1 Pro</vt:lpstr>
      <vt:lpstr>DFGSNGyoSho-W5</vt:lpstr>
      <vt:lpstr>宋体</vt:lpstr>
      <vt:lpstr>Arial</vt:lpstr>
      <vt:lpstr>Calibri</vt:lpstr>
      <vt:lpstr>Calibri Light</vt:lpstr>
      <vt:lpstr>Office 主题</vt:lpstr>
      <vt:lpstr>コイヌの単語帳v2.0</vt:lpstr>
      <vt:lpstr>PowerPoint 演示文稿</vt:lpstr>
      <vt:lpstr>金沢冒険記</vt:lpstr>
      <vt:lpstr>PowerPoint 演示文稿</vt:lpstr>
      <vt:lpstr>PowerPoint 演示文稿</vt:lpstr>
      <vt:lpstr>新幹線 指定席 vs 自由席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自転車レンタルシステム</vt:lpstr>
      <vt:lpstr>PowerPoint 演示文稿</vt:lpstr>
      <vt:lpstr>PowerPoint 演示文稿</vt:lpstr>
      <vt:lpstr>質問： 一日利用で、片町から卯辰山まで80分かかりました。料金はいくらですか。</vt:lpstr>
      <vt:lpstr>PowerPoint 演示文稿</vt:lpstr>
      <vt:lpstr>金沢の 観光スポット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「金」</vt:lpstr>
      <vt:lpstr>PowerPoint 演示文稿</vt:lpstr>
      <vt:lpstr>前田利家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金沢の 食事・ホテル・温泉</vt:lpstr>
      <vt:lpstr>PowerPoint 演示文稿</vt:lpstr>
      <vt:lpstr>PowerPoint 演示文稿</vt:lpstr>
      <vt:lpstr>PowerPoint 演示文稿</vt:lpstr>
      <vt:lpstr>PowerPoint 演示文稿</vt:lpstr>
      <vt:lpstr>豆乳を投入しま～す</vt:lpstr>
      <vt:lpstr>PowerPoint 演示文稿</vt:lpstr>
      <vt:lpstr>ゆば</vt:lpstr>
      <vt:lpstr>のどぐろ</vt:lpstr>
      <vt:lpstr>新年料理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コイヌの単語帳v2.0</dc:title>
  <dc:creator>weijing huang</dc:creator>
  <cp:lastModifiedBy>weijing huang</cp:lastModifiedBy>
  <cp:revision>1</cp:revision>
  <dcterms:created xsi:type="dcterms:W3CDTF">2016-01-16T12:41:58Z</dcterms:created>
  <dcterms:modified xsi:type="dcterms:W3CDTF">2016-01-16T12:41:58Z</dcterms:modified>
</cp:coreProperties>
</file>